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5" r:id="rId3"/>
    <p:sldId id="270" r:id="rId4"/>
    <p:sldId id="266" r:id="rId5"/>
    <p:sldId id="257" r:id="rId6"/>
    <p:sldId id="272" r:id="rId7"/>
    <p:sldId id="273" r:id="rId8"/>
    <p:sldId id="277" r:id="rId9"/>
    <p:sldId id="259" r:id="rId10"/>
    <p:sldId id="274" r:id="rId11"/>
    <p:sldId id="258" r:id="rId12"/>
    <p:sldId id="275" r:id="rId13"/>
    <p:sldId id="276" r:id="rId14"/>
  </p:sldIdLst>
  <p:sldSz cx="9144000" cy="6858000" type="screen4x3"/>
  <p:notesSz cx="6934200" cy="92202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itchFamily="34" charset="0"/>
              </a:defRPr>
            </a:lvl1pPr>
          </a:lstStyle>
          <a:p>
            <a:fld id="{D59950AD-394B-4205-80A9-91FB0332727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 Black" pitchFamily="34" charset="0"/>
              </a:defRPr>
            </a:lvl1pPr>
          </a:lstStyle>
          <a:p>
            <a:fld id="{06DB0625-161A-4DE0-A864-96C2E324B06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E8F6E-4CAA-481A-89C4-B85FC6EBE66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901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01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502F47-DC4C-4D02-AC91-05EA7922BA2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F91885-897E-43CB-87D0-3D6FBD2389F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53FA01-AD65-420B-B459-FE4201EB239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F1C95D-6876-4B63-97B0-40C260864B8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FF170F-C985-4BFA-82F8-321906E2E06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B40786-8636-4214-AF44-0D8C6AD7869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D42C19-1191-4BCE-9D9E-B2738CBA4B2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7F658B-21F1-4B8A-BBE1-0C249446FB8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015D3D-AAD3-46CD-89BC-E8EE64560AE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9C35D-CDD9-4DF7-B5DA-4C12E078149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939F44-49AB-4886-B78E-59F2749912A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7397D-D476-4662-A4A8-BB17F14C604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A03502-F191-44E6-9861-991A4566140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2DBF7B-D9DF-4114-8C1C-FC4EDD655A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636A9-4B3F-490F-BF6A-2BD95402DF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CAA00802-F4A3-4A18-9995-4B1D7672921B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9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1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lbyorchard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1905000"/>
            <a:ext cx="6553200" cy="2123658"/>
          </a:xfrm>
          <a:noFill/>
          <a:ln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Annual Homeowners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Association Meeting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October 15, 2018</a:t>
            </a:r>
          </a:p>
        </p:txBody>
      </p:sp>
      <p:pic>
        <p:nvPicPr>
          <p:cNvPr id="4" name="Picture 2" descr="C:\Documents and Settings\hzpg72\Desktop\SOHOA Pics of Front Entrance\DSC003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66365"/>
            <a:ext cx="4878296" cy="24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80C63-F7BE-4EF3-947C-5AA8C4A8E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20" y="533400"/>
            <a:ext cx="4695093" cy="6172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6174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471535" y="1752600"/>
            <a:ext cx="8148638" cy="1371600"/>
          </a:xfrm>
        </p:spPr>
        <p:txBody>
          <a:bodyPr/>
          <a:lstStyle/>
          <a:p>
            <a:r>
              <a:rPr lang="en-US" sz="2400" dirty="0"/>
              <a:t>New Subdivision Website</a:t>
            </a:r>
          </a:p>
          <a:p>
            <a:pPr lvl="1"/>
            <a:r>
              <a:rPr lang="en-US" sz="2000" dirty="0">
                <a:hlinkClick r:id="rId3"/>
              </a:rPr>
              <a:t>www.shelbyorchards.org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Trimmed the trees and bushes on east side of the front entrance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B263D-CAC8-40BA-B2F7-A1AB75BC2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650965"/>
            <a:ext cx="4545049" cy="23180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686800" cy="3200400"/>
          </a:xfrm>
        </p:spPr>
        <p:txBody>
          <a:bodyPr/>
          <a:lstStyle/>
          <a:p>
            <a:r>
              <a:rPr lang="en-US" sz="2400" dirty="0"/>
              <a:t>Neighborhood Maintenance</a:t>
            </a:r>
          </a:p>
          <a:p>
            <a:pPr lvl="1"/>
            <a:r>
              <a:rPr lang="en-US" sz="2000" dirty="0"/>
              <a:t>New snow removal and front entrance weeding contracts</a:t>
            </a:r>
          </a:p>
          <a:p>
            <a:pPr lvl="1"/>
            <a:r>
              <a:rPr lang="en-US" sz="2000" dirty="0"/>
              <a:t>Individual Households – Trim tree limbs over sidewalks and road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Board Elections – New Nominations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10009-C5F5-43F7-B5FE-AA117D9F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343400"/>
            <a:ext cx="5486400" cy="18778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hzpg72\Desktop\SOHOA Pics of Front Entrance\DSC003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0450"/>
            <a:ext cx="9144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hzpg72\Desktop\SOHOA Pics of Front Entrance\DSC0030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388" y="0"/>
            <a:ext cx="3249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hzpg72\Desktop\SOHOA Pics of Front Entrance\DSC00299[1].JPG"/>
          <p:cNvPicPr>
            <a:picLocks noChangeAspect="1" noChangeArrowheads="1"/>
          </p:cNvPicPr>
          <p:nvPr/>
        </p:nvPicPr>
        <p:blipFill>
          <a:blip r:embed="rId5" cstate="print"/>
          <a:srcRect l="-209"/>
          <a:stretch>
            <a:fillRect/>
          </a:stretch>
        </p:blipFill>
        <p:spPr bwMode="auto">
          <a:xfrm>
            <a:off x="2222500" y="0"/>
            <a:ext cx="3822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hzpg72\Desktop\SOHOA Pics of Front Entrance\DSC0030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352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r>
              <a:rPr lang="en-US" sz="2400" dirty="0"/>
              <a:t>Call to Order</a:t>
            </a:r>
          </a:p>
          <a:p>
            <a:r>
              <a:rPr lang="en-US" sz="2400" dirty="0"/>
              <a:t>Board Introductions</a:t>
            </a:r>
          </a:p>
          <a:p>
            <a:r>
              <a:rPr lang="en-US" sz="2400" dirty="0"/>
              <a:t>Treasurer’s Report</a:t>
            </a:r>
          </a:p>
          <a:p>
            <a:r>
              <a:rPr lang="en-US" sz="2400" dirty="0"/>
              <a:t>Old Business</a:t>
            </a:r>
          </a:p>
          <a:p>
            <a:r>
              <a:rPr lang="en-US" sz="2400" dirty="0"/>
              <a:t>New Business</a:t>
            </a:r>
          </a:p>
          <a:p>
            <a:r>
              <a:rPr lang="en-US" sz="2400" dirty="0"/>
              <a:t>2018/2019 Board Elections</a:t>
            </a:r>
          </a:p>
          <a:p>
            <a:r>
              <a:rPr lang="en-US" sz="2400" dirty="0"/>
              <a:t>Questions/Comments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Association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defRPr/>
            </a:pPr>
            <a:r>
              <a:rPr lang="en-US" sz="2400" dirty="0"/>
              <a:t>Enforce the covenants for compliance in order to maintain aesthetics, curb appeal, and property values.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sz="2400" dirty="0"/>
              <a:t>Maintain, preserve, and administer the entrance wall, the sign and the landscaping in the landscape easement dedicated to the Homeowner Association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sz="2400" dirty="0"/>
              <a:t>Collect and disburse the assessments and charges created in the Declaration of Covenants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sz="2400" dirty="0"/>
              <a:t>Promote the recreation, health, safety and welfare of the residents in the Subdivision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Board Members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altLang="en-US" sz="2400" dirty="0"/>
              <a:t>President			Lori Buscemi</a:t>
            </a:r>
          </a:p>
          <a:p>
            <a:r>
              <a:rPr lang="en-US" altLang="en-US" sz="2400" dirty="0"/>
              <a:t>Vice President		Richard Moore</a:t>
            </a:r>
          </a:p>
          <a:p>
            <a:r>
              <a:rPr lang="en-US" altLang="en-US" sz="2400" dirty="0"/>
              <a:t>Treasurer			Tom Swartz</a:t>
            </a:r>
          </a:p>
          <a:p>
            <a:r>
              <a:rPr lang="en-US" altLang="en-US" sz="2400" dirty="0"/>
              <a:t>Secretary			Brandon Landino</a:t>
            </a:r>
          </a:p>
          <a:p>
            <a:r>
              <a:rPr lang="en-US" altLang="en-US" sz="2400" dirty="0"/>
              <a:t>Trustee			Robert DiLabio</a:t>
            </a:r>
          </a:p>
          <a:p>
            <a:r>
              <a:rPr lang="en-US" altLang="en-US" sz="2400" dirty="0"/>
              <a:t>Trustee 			Chris DiMarzo</a:t>
            </a:r>
          </a:p>
          <a:p>
            <a:r>
              <a:rPr lang="en-US" altLang="en-US" sz="2400" dirty="0"/>
              <a:t>Trustee			Rich Tremblay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371600"/>
          </a:xfrm>
        </p:spPr>
        <p:txBody>
          <a:bodyPr/>
          <a:lstStyle/>
          <a:p>
            <a:r>
              <a:rPr lang="en-US" dirty="0"/>
              <a:t>2018 Treasury Summary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r>
              <a:rPr lang="en-US" sz="2400" dirty="0"/>
              <a:t>Successfully collecting 2018 annual assessments</a:t>
            </a:r>
          </a:p>
          <a:p>
            <a:endParaRPr lang="en-US" sz="2400" dirty="0"/>
          </a:p>
          <a:p>
            <a:r>
              <a:rPr lang="en-US" sz="2400" dirty="0"/>
              <a:t>Able to maintain a balanced budget by raising the annual dues for 2018.</a:t>
            </a:r>
          </a:p>
          <a:p>
            <a:endParaRPr lang="en-US" sz="2400" dirty="0"/>
          </a:p>
          <a:p>
            <a:r>
              <a:rPr lang="en-US" sz="2400" dirty="0"/>
              <a:t>Able to fund additional front entrance maintenance within the planned expenses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4E731-A881-4565-9C33-CAD75837F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2285999" y="663020"/>
            <a:ext cx="4962525" cy="600447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177EBF-2CC5-4EEB-A7C0-6F67BB2F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620118"/>
            <a:ext cx="5419725" cy="587593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EBC9A-310B-47B6-BB7A-8B0DDC7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57200"/>
            <a:ext cx="5434747" cy="62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4618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Annual Dues and Budget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686800" cy="3429000"/>
          </a:xfrm>
        </p:spPr>
        <p:txBody>
          <a:bodyPr/>
          <a:lstStyle/>
          <a:p>
            <a:r>
              <a:rPr lang="en-US" sz="2400" dirty="0"/>
              <a:t>The 2019 dues will remain at $190 per household.</a:t>
            </a:r>
          </a:p>
          <a:p>
            <a:endParaRPr lang="en-US" sz="2400" dirty="0"/>
          </a:p>
          <a:p>
            <a:r>
              <a:rPr lang="en-US" sz="2400" dirty="0"/>
              <a:t>Expectation of 100% dues collection every year</a:t>
            </a:r>
          </a:p>
          <a:p>
            <a:endParaRPr lang="en-US" sz="2400" dirty="0"/>
          </a:p>
          <a:p>
            <a:r>
              <a:rPr lang="en-US" sz="2400" dirty="0"/>
              <a:t>2019 Budget is scheduled to achieve a minimal surplus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Grant proposa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Grant proposal</Template>
  <TotalTime>382</TotalTime>
  <Words>226</Words>
  <Application>Microsoft Office PowerPoint</Application>
  <PresentationFormat>On-screen Show (4:3)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Grant proposal</vt:lpstr>
      <vt:lpstr>Annual Homeowners Association Meeting October 15, 2018</vt:lpstr>
      <vt:lpstr>Agenda</vt:lpstr>
      <vt:lpstr>Purpose of the Association</vt:lpstr>
      <vt:lpstr>2018 Board Members</vt:lpstr>
      <vt:lpstr>2018 Treasury Summary</vt:lpstr>
      <vt:lpstr>PowerPoint Presentation</vt:lpstr>
      <vt:lpstr>PowerPoint Presentation</vt:lpstr>
      <vt:lpstr>PowerPoint Presentation</vt:lpstr>
      <vt:lpstr>2019 Annual Dues and Budget</vt:lpstr>
      <vt:lpstr>PowerPoint Presentation</vt:lpstr>
      <vt:lpstr>Old Business</vt:lpstr>
      <vt:lpstr>New Business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Homeowners Association Meeting October 23, 2017</dc:title>
  <dc:creator>Emily Landino</dc:creator>
  <cp:lastModifiedBy>Landino, Brandon A</cp:lastModifiedBy>
  <cp:revision>34</cp:revision>
  <cp:lastPrinted>1601-01-01T00:00:00Z</cp:lastPrinted>
  <dcterms:created xsi:type="dcterms:W3CDTF">2017-10-10T01:18:10Z</dcterms:created>
  <dcterms:modified xsi:type="dcterms:W3CDTF">2018-10-11T01:49:41Z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